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768" y="-4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95235" y="2906852"/>
            <a:ext cx="3195008" cy="62645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63320" y="3964381"/>
            <a:ext cx="2640076" cy="6217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png"/><Relationship Id="rId7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ph.hrdiscounts.com/" TargetMode="External"/><Relationship Id="rId5" Type="http://schemas.openxmlformats.org/officeDocument/2006/relationships/image" Target="../media/image6.jpg"/><Relationship Id="rId10" Type="http://schemas.openxmlformats.org/officeDocument/2006/relationships/image" Target="../media/image10.png"/><Relationship Id="rId4" Type="http://schemas.openxmlformats.org/officeDocument/2006/relationships/image" Target="../media/image5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1323" y="4901311"/>
            <a:ext cx="4662805" cy="1565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34700"/>
              </a:lnSpc>
              <a:spcBef>
                <a:spcPts val="100"/>
              </a:spcBef>
            </a:pPr>
            <a:r>
              <a:rPr sz="1500" spc="-5" dirty="0">
                <a:latin typeface="Ebrima"/>
                <a:cs typeface="Ebrima"/>
              </a:rPr>
              <a:t>Save </a:t>
            </a:r>
            <a:r>
              <a:rPr sz="1500" dirty="0">
                <a:latin typeface="Ebrima"/>
                <a:cs typeface="Ebrima"/>
              </a:rPr>
              <a:t>up to 15% on </a:t>
            </a:r>
            <a:r>
              <a:rPr sz="1500" spc="-5" dirty="0">
                <a:latin typeface="Ebrima"/>
                <a:cs typeface="Ebrima"/>
              </a:rPr>
              <a:t>oil </a:t>
            </a:r>
            <a:r>
              <a:rPr sz="1500" dirty="0">
                <a:latin typeface="Ebrima"/>
                <a:cs typeface="Ebrima"/>
              </a:rPr>
              <a:t>changes, </a:t>
            </a:r>
            <a:r>
              <a:rPr sz="1500" spc="-5" dirty="0">
                <a:latin typeface="Ebrima"/>
                <a:cs typeface="Ebrima"/>
              </a:rPr>
              <a:t>service, tires, </a:t>
            </a:r>
            <a:r>
              <a:rPr sz="1500" dirty="0">
                <a:latin typeface="Ebrima"/>
                <a:cs typeface="Ebrima"/>
              </a:rPr>
              <a:t>auto</a:t>
            </a:r>
            <a:r>
              <a:rPr sz="1500" spc="-95" dirty="0">
                <a:latin typeface="Ebrima"/>
                <a:cs typeface="Ebrima"/>
              </a:rPr>
              <a:t> </a:t>
            </a:r>
            <a:r>
              <a:rPr sz="1500" dirty="0">
                <a:latin typeface="Ebrima"/>
                <a:cs typeface="Ebrima"/>
              </a:rPr>
              <a:t>parts  and </a:t>
            </a:r>
            <a:r>
              <a:rPr sz="1500" spc="-5" dirty="0">
                <a:latin typeface="Ebrima"/>
                <a:cs typeface="Ebrima"/>
              </a:rPr>
              <a:t>much more! Register for the </a:t>
            </a:r>
            <a:r>
              <a:rPr sz="1500" dirty="0">
                <a:latin typeface="Ebrima"/>
                <a:cs typeface="Ebrima"/>
              </a:rPr>
              <a:t>Pizza </a:t>
            </a:r>
            <a:r>
              <a:rPr sz="1500" spc="-5" dirty="0">
                <a:latin typeface="Ebrima"/>
                <a:cs typeface="Ebrima"/>
              </a:rPr>
              <a:t>Hut </a:t>
            </a:r>
            <a:r>
              <a:rPr sz="1500" spc="-10" dirty="0">
                <a:latin typeface="Ebrima"/>
                <a:cs typeface="Ebrima"/>
              </a:rPr>
              <a:t>Perks  </a:t>
            </a:r>
            <a:r>
              <a:rPr sz="1500" spc="-5" dirty="0">
                <a:latin typeface="Ebrima"/>
                <a:cs typeface="Ebrima"/>
              </a:rPr>
              <a:t>employee discount program to receive discounts from  </a:t>
            </a:r>
            <a:r>
              <a:rPr sz="1500" dirty="0">
                <a:latin typeface="Ebrima"/>
                <a:cs typeface="Ebrima"/>
              </a:rPr>
              <a:t>the </a:t>
            </a:r>
            <a:r>
              <a:rPr sz="1500" spc="-5" dirty="0">
                <a:latin typeface="Ebrima"/>
                <a:cs typeface="Ebrima"/>
              </a:rPr>
              <a:t>national retailers </a:t>
            </a:r>
            <a:r>
              <a:rPr sz="1500" dirty="0">
                <a:latin typeface="Ebrima"/>
                <a:cs typeface="Ebrima"/>
              </a:rPr>
              <a:t>above, </a:t>
            </a:r>
            <a:r>
              <a:rPr sz="1500" spc="-5" dirty="0">
                <a:latin typeface="Ebrima"/>
                <a:cs typeface="Ebrima"/>
              </a:rPr>
              <a:t>plus </a:t>
            </a:r>
            <a:r>
              <a:rPr sz="1500" dirty="0">
                <a:latin typeface="Ebrima"/>
                <a:cs typeface="Ebrima"/>
              </a:rPr>
              <a:t>thousands </a:t>
            </a:r>
            <a:r>
              <a:rPr sz="1500" spc="-5" dirty="0">
                <a:latin typeface="Ebrima"/>
                <a:cs typeface="Ebrima"/>
              </a:rPr>
              <a:t>of other  local </a:t>
            </a:r>
            <a:r>
              <a:rPr sz="1500" spc="-5" dirty="0" smtClean="0">
                <a:latin typeface="Ebrima"/>
                <a:cs typeface="Ebrima"/>
              </a:rPr>
              <a:t>discounts</a:t>
            </a:r>
            <a:r>
              <a:rPr sz="1500" spc="-5" dirty="0">
                <a:latin typeface="Ebrima"/>
                <a:cs typeface="Ebrima"/>
              </a:rPr>
              <a:t>. Signing </a:t>
            </a:r>
            <a:r>
              <a:rPr sz="1500" dirty="0">
                <a:latin typeface="Ebrima"/>
                <a:cs typeface="Ebrima"/>
              </a:rPr>
              <a:t>up </a:t>
            </a:r>
            <a:r>
              <a:rPr sz="1500" spc="-5" dirty="0">
                <a:latin typeface="Ebrima"/>
                <a:cs typeface="Ebrima"/>
              </a:rPr>
              <a:t>is</a:t>
            </a:r>
            <a:r>
              <a:rPr sz="1500" spc="-20" dirty="0">
                <a:latin typeface="Ebrima"/>
                <a:cs typeface="Ebrima"/>
              </a:rPr>
              <a:t> </a:t>
            </a:r>
            <a:r>
              <a:rPr sz="1500" spc="-5" dirty="0">
                <a:latin typeface="Ebrima"/>
                <a:cs typeface="Ebrima"/>
              </a:rPr>
              <a:t>easy!</a:t>
            </a:r>
            <a:endParaRPr sz="1500" dirty="0">
              <a:latin typeface="Ebrima"/>
              <a:cs typeface="Ebri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89326" y="6827037"/>
            <a:ext cx="4058920" cy="1155065"/>
          </a:xfrm>
          <a:prstGeom prst="rect">
            <a:avLst/>
          </a:prstGeom>
          <a:solidFill>
            <a:srgbClr val="489D2C"/>
          </a:solidFill>
        </p:spPr>
        <p:txBody>
          <a:bodyPr vert="horz" wrap="square" lIns="0" tIns="74295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585"/>
              </a:spcBef>
            </a:pPr>
            <a:r>
              <a:rPr sz="2400" b="1" dirty="0">
                <a:solidFill>
                  <a:srgbClr val="FFFFFF"/>
                </a:solidFill>
                <a:latin typeface="Ebrima"/>
                <a:cs typeface="Ebrima"/>
              </a:rPr>
              <a:t>Sign up:</a:t>
            </a:r>
            <a:r>
              <a:rPr sz="2400" b="1" spc="-60" dirty="0">
                <a:solidFill>
                  <a:srgbClr val="FFFFFF"/>
                </a:solidFill>
                <a:latin typeface="Ebrima"/>
                <a:cs typeface="Ebrim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Ebrima"/>
                <a:cs typeface="Ebrima"/>
              </a:rPr>
              <a:t>PH.hrdiscounts.com</a:t>
            </a:r>
            <a:endParaRPr sz="2400">
              <a:latin typeface="Ebrima"/>
              <a:cs typeface="Ebrima"/>
            </a:endParaRPr>
          </a:p>
          <a:p>
            <a:pPr marL="45085">
              <a:lnSpc>
                <a:spcPct val="100000"/>
              </a:lnSpc>
              <a:spcBef>
                <a:spcPts val="1600"/>
              </a:spcBef>
            </a:pPr>
            <a:r>
              <a:rPr sz="2400" b="1" spc="-5" dirty="0">
                <a:solidFill>
                  <a:srgbClr val="FFFFFF"/>
                </a:solidFill>
                <a:latin typeface="Ebrima"/>
                <a:cs typeface="Ebrima"/>
              </a:rPr>
              <a:t>Registration Code:</a:t>
            </a:r>
            <a:r>
              <a:rPr sz="2400" b="1" spc="-50" dirty="0">
                <a:solidFill>
                  <a:srgbClr val="FFFFFF"/>
                </a:solidFill>
                <a:latin typeface="Ebrima"/>
                <a:cs typeface="Ebrima"/>
              </a:rPr>
              <a:t> </a:t>
            </a:r>
            <a:r>
              <a:rPr sz="2400" dirty="0">
                <a:solidFill>
                  <a:srgbClr val="FFFFFF"/>
                </a:solidFill>
                <a:latin typeface="Ebrima"/>
                <a:cs typeface="Ebrima"/>
              </a:rPr>
              <a:t>PHPERKS</a:t>
            </a:r>
            <a:endParaRPr sz="2400">
              <a:latin typeface="Ebrima"/>
              <a:cs typeface="Ebri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63466" y="3962908"/>
            <a:ext cx="3020948" cy="703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5062" y="528223"/>
            <a:ext cx="6741475" cy="20445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1761" y="5031648"/>
            <a:ext cx="2127990" cy="13446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5076" y="6754456"/>
            <a:ext cx="1933627" cy="14282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1887" y="8254169"/>
            <a:ext cx="6910070" cy="137287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2880"/>
              </a:lnSpc>
              <a:spcBef>
                <a:spcPts val="325"/>
              </a:spcBef>
            </a:pPr>
            <a:r>
              <a:rPr sz="2500" b="1" i="1" spc="-60" dirty="0">
                <a:latin typeface="Ebrima"/>
                <a:cs typeface="Ebrima"/>
              </a:rPr>
              <a:t>Don’t </a:t>
            </a:r>
            <a:r>
              <a:rPr sz="2500" b="1" i="1" spc="-55" dirty="0">
                <a:latin typeface="Ebrima"/>
                <a:cs typeface="Ebrima"/>
              </a:rPr>
              <a:t>forget to check </a:t>
            </a:r>
            <a:r>
              <a:rPr sz="2500" b="1" i="1" spc="-60" dirty="0">
                <a:latin typeface="Ebrima"/>
                <a:cs typeface="Ebrima"/>
              </a:rPr>
              <a:t>out </a:t>
            </a:r>
            <a:r>
              <a:rPr sz="2500" b="1" i="1" spc="-55" dirty="0">
                <a:latin typeface="Ebrima"/>
                <a:cs typeface="Ebrima"/>
              </a:rPr>
              <a:t>the discounts </a:t>
            </a:r>
            <a:r>
              <a:rPr sz="2500" b="1" i="1" spc="-50" dirty="0">
                <a:latin typeface="Ebrima"/>
                <a:cs typeface="Ebrima"/>
              </a:rPr>
              <a:t>for </a:t>
            </a:r>
            <a:r>
              <a:rPr sz="2500" b="1" i="1" spc="-60" dirty="0">
                <a:latin typeface="Ebrima"/>
                <a:cs typeface="Ebrima"/>
              </a:rPr>
              <a:t>your  </a:t>
            </a:r>
            <a:r>
              <a:rPr sz="2500" b="1" i="1" spc="-65" dirty="0">
                <a:latin typeface="Ebrima"/>
                <a:cs typeface="Ebrima"/>
              </a:rPr>
              <a:t>monthly </a:t>
            </a:r>
            <a:r>
              <a:rPr sz="2500" b="1" i="1" spc="-40" dirty="0">
                <a:latin typeface="Ebrima"/>
                <a:cs typeface="Ebrima"/>
              </a:rPr>
              <a:t>cell </a:t>
            </a:r>
            <a:r>
              <a:rPr sz="2500" b="1" i="1" spc="-65" dirty="0">
                <a:latin typeface="Ebrima"/>
                <a:cs typeface="Ebrima"/>
              </a:rPr>
              <a:t>phone </a:t>
            </a:r>
            <a:r>
              <a:rPr sz="2500" b="1" i="1" spc="-50" dirty="0">
                <a:latin typeface="Ebrima"/>
                <a:cs typeface="Ebrima"/>
              </a:rPr>
              <a:t>service</a:t>
            </a:r>
            <a:r>
              <a:rPr sz="2500" b="1" i="1" spc="45" dirty="0">
                <a:latin typeface="Ebrima"/>
                <a:cs typeface="Ebrima"/>
              </a:rPr>
              <a:t> </a:t>
            </a:r>
            <a:r>
              <a:rPr sz="2500" b="1" i="1" spc="-55" dirty="0">
                <a:latin typeface="Ebrima"/>
                <a:cs typeface="Ebrima"/>
              </a:rPr>
              <a:t>too!</a:t>
            </a:r>
            <a:endParaRPr sz="2500">
              <a:latin typeface="Ebrima"/>
              <a:cs typeface="Ebrima"/>
            </a:endParaRPr>
          </a:p>
          <a:p>
            <a:pPr marL="13970">
              <a:lnSpc>
                <a:spcPts val="1175"/>
              </a:lnSpc>
              <a:spcBef>
                <a:spcPts val="1130"/>
              </a:spcBef>
            </a:pPr>
            <a:r>
              <a:rPr sz="1000" spc="-10" dirty="0">
                <a:latin typeface="Calibri"/>
                <a:cs typeface="Calibri"/>
              </a:rPr>
              <a:t>The </a:t>
            </a:r>
            <a:r>
              <a:rPr sz="1000" spc="-5" dirty="0">
                <a:latin typeface="Calibri"/>
                <a:cs typeface="Calibri"/>
              </a:rPr>
              <a:t>above offers are </a:t>
            </a:r>
            <a:r>
              <a:rPr sz="1000" spc="-10" dirty="0">
                <a:latin typeface="Calibri"/>
                <a:cs typeface="Calibri"/>
              </a:rPr>
              <a:t>subject </a:t>
            </a:r>
            <a:r>
              <a:rPr sz="1000" dirty="0">
                <a:latin typeface="Calibri"/>
                <a:cs typeface="Calibri"/>
              </a:rPr>
              <a:t>to </a:t>
            </a:r>
            <a:r>
              <a:rPr sz="1000" spc="-5" dirty="0">
                <a:latin typeface="Calibri"/>
                <a:cs typeface="Calibri"/>
              </a:rPr>
              <a:t>change </a:t>
            </a:r>
            <a:r>
              <a:rPr sz="1000" dirty="0">
                <a:latin typeface="Calibri"/>
                <a:cs typeface="Calibri"/>
              </a:rPr>
              <a:t>at </a:t>
            </a:r>
            <a:r>
              <a:rPr sz="1000" spc="-5" dirty="0">
                <a:latin typeface="Calibri"/>
                <a:cs typeface="Calibri"/>
              </a:rPr>
              <a:t>any </a:t>
            </a:r>
            <a:r>
              <a:rPr sz="1000" spc="-10" dirty="0">
                <a:latin typeface="Calibri"/>
                <a:cs typeface="Calibri"/>
              </a:rPr>
              <a:t>time </a:t>
            </a:r>
            <a:r>
              <a:rPr sz="1000" spc="-5" dirty="0">
                <a:latin typeface="Calibri"/>
                <a:cs typeface="Calibri"/>
              </a:rPr>
              <a:t>without </a:t>
            </a:r>
            <a:r>
              <a:rPr sz="1000" spc="-10" dirty="0">
                <a:latin typeface="Calibri"/>
                <a:cs typeface="Calibri"/>
              </a:rPr>
              <a:t>notice. </a:t>
            </a:r>
            <a:r>
              <a:rPr sz="1000" spc="-5" dirty="0">
                <a:latin typeface="Calibri"/>
                <a:cs typeface="Calibri"/>
              </a:rPr>
              <a:t>Discounts may vary </a:t>
            </a:r>
            <a:r>
              <a:rPr sz="1000" dirty="0">
                <a:latin typeface="Calibri"/>
                <a:cs typeface="Calibri"/>
              </a:rPr>
              <a:t>by </a:t>
            </a:r>
            <a:r>
              <a:rPr sz="1000" spc="-5" dirty="0">
                <a:latin typeface="Calibri"/>
                <a:cs typeface="Calibri"/>
              </a:rPr>
              <a:t>location. </a:t>
            </a:r>
            <a:r>
              <a:rPr sz="1000" spc="-10" dirty="0">
                <a:latin typeface="Calibri"/>
                <a:cs typeface="Calibri"/>
              </a:rPr>
              <a:t>Visit</a:t>
            </a:r>
            <a:r>
              <a:rPr sz="1000" spc="18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ph.hrdiscounts.com</a:t>
            </a:r>
            <a:endParaRPr sz="1000">
              <a:latin typeface="Calibri"/>
              <a:cs typeface="Calibri"/>
            </a:endParaRPr>
          </a:p>
          <a:p>
            <a:pPr marL="13970" marR="132080">
              <a:lnSpc>
                <a:spcPts val="1140"/>
              </a:lnSpc>
              <a:spcBef>
                <a:spcPts val="65"/>
              </a:spcBef>
            </a:pPr>
            <a:r>
              <a:rPr sz="1000" spc="-5" dirty="0">
                <a:latin typeface="Calibri"/>
                <a:cs typeface="Calibri"/>
              </a:rPr>
              <a:t>&lt;</a:t>
            </a:r>
            <a:r>
              <a:rPr sz="1000" spc="-5" dirty="0">
                <a:latin typeface="Calibri"/>
                <a:cs typeface="Calibri"/>
                <a:hlinkClick r:id="rId6"/>
              </a:rPr>
              <a:t>http://ph.hrdiscounts.com</a:t>
            </a:r>
            <a:r>
              <a:rPr sz="1000" spc="-5" dirty="0">
                <a:latin typeface="Calibri"/>
                <a:cs typeface="Calibri"/>
              </a:rPr>
              <a:t>&gt; to view the current discount </a:t>
            </a:r>
            <a:r>
              <a:rPr sz="1000" spc="-10" dirty="0">
                <a:latin typeface="Calibri"/>
                <a:cs typeface="Calibri"/>
              </a:rPr>
              <a:t>offers </a:t>
            </a:r>
            <a:r>
              <a:rPr sz="1000" spc="-5" dirty="0">
                <a:latin typeface="Calibri"/>
                <a:cs typeface="Calibri"/>
              </a:rPr>
              <a:t>and the complete </a:t>
            </a:r>
            <a:r>
              <a:rPr sz="1000" spc="-10" dirty="0">
                <a:latin typeface="Calibri"/>
                <a:cs typeface="Calibri"/>
              </a:rPr>
              <a:t>offer </a:t>
            </a:r>
            <a:r>
              <a:rPr sz="1000" spc="-5" dirty="0">
                <a:latin typeface="Calibri"/>
                <a:cs typeface="Calibri"/>
              </a:rPr>
              <a:t>details. </a:t>
            </a:r>
            <a:r>
              <a:rPr sz="1000" dirty="0">
                <a:latin typeface="Calibri"/>
                <a:cs typeface="Calibri"/>
              </a:rPr>
              <a:t>Use </a:t>
            </a:r>
            <a:r>
              <a:rPr sz="1000" spc="-5" dirty="0">
                <a:latin typeface="Calibri"/>
                <a:cs typeface="Calibri"/>
              </a:rPr>
              <a:t>the “Nearby </a:t>
            </a:r>
            <a:r>
              <a:rPr sz="1000" spc="-10" dirty="0">
                <a:latin typeface="Calibri"/>
                <a:cs typeface="Calibri"/>
              </a:rPr>
              <a:t>Offers” </a:t>
            </a:r>
            <a:r>
              <a:rPr sz="1000" spc="5" dirty="0">
                <a:latin typeface="Calibri"/>
                <a:cs typeface="Calibri"/>
              </a:rPr>
              <a:t>feature </a:t>
            </a:r>
            <a:r>
              <a:rPr sz="1000" spc="-5" dirty="0">
                <a:latin typeface="Calibri"/>
                <a:cs typeface="Calibri"/>
              </a:rPr>
              <a:t>to  </a:t>
            </a:r>
            <a:r>
              <a:rPr sz="1000" spc="-10" dirty="0">
                <a:latin typeface="Calibri"/>
                <a:cs typeface="Calibri"/>
              </a:rPr>
              <a:t>find </a:t>
            </a:r>
            <a:r>
              <a:rPr sz="1000" spc="-5" dirty="0">
                <a:latin typeface="Calibri"/>
                <a:cs typeface="Calibri"/>
              </a:rPr>
              <a:t>other automotive discounts in your area. Additional restrictions may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apply.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46064" y="8742345"/>
            <a:ext cx="673204" cy="30292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59460" y="8718888"/>
            <a:ext cx="737323" cy="29976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26024" y="8727482"/>
            <a:ext cx="543924" cy="31514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Image result for triple 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905" y="2833531"/>
            <a:ext cx="1620695" cy="97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131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Ebrima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Krebs</dc:creator>
  <cp:lastModifiedBy>Williams, Kandance</cp:lastModifiedBy>
  <cp:revision>2</cp:revision>
  <dcterms:created xsi:type="dcterms:W3CDTF">2019-09-20T15:46:50Z</dcterms:created>
  <dcterms:modified xsi:type="dcterms:W3CDTF">2019-09-23T18:57:19Z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2015-09-11T00:00:00Z</vt:filetime>
  </property>
  <property fmtid="{D5CDD505-2E9C-101B-9397-08002B2CF9AE}" pid="3" name="Creator">
    <vt:lpwstr>Microsoft® Publisher 2010</vt:lpwstr>
  </property>
  <property fmtid="{D5CDD505-2E9C-101B-9397-08002B2CF9AE}" pid="4" name="LastSaved">
    <vt:filetime>2019-09-20T00:00:00Z</vt:filetime>
  </property>
  <property fmtid="{D5CDD505-2E9C-101B-9397-08002B2CF9AE}" pid="5" name="_AdHocReviewCycleID">
    <vt:i4>734126479</vt:i4>
  </property>
  <property fmtid="{D5CDD505-2E9C-101B-9397-08002B2CF9AE}" pid="6" name="_NewReviewCycle">
    <vt:lpwstr/>
  </property>
  <property fmtid="{D5CDD505-2E9C-101B-9397-08002B2CF9AE}" pid="7" name="_EmailSubject">
    <vt:lpwstr>PDF converted docs</vt:lpwstr>
  </property>
  <property fmtid="{D5CDD505-2E9C-101B-9397-08002B2CF9AE}" pid="8" name="_AuthorEmail">
    <vt:lpwstr>Charlotte.Platts@yum.com</vt:lpwstr>
  </property>
  <property fmtid="{D5CDD505-2E9C-101B-9397-08002B2CF9AE}" pid="9" name="_AuthorEmailDisplayName">
    <vt:lpwstr>Platts, Charlotte</vt:lpwstr>
  </property>
</Properties>
</file>